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37" autoAdjust="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6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9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3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91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02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03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84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2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34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41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6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09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58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4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2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7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01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7.xml"/><Relationship Id="rId7" Type="http://schemas.openxmlformats.org/officeDocument/2006/relationships/slide" Target="slide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stasp.vulnweb.com/" TargetMode="Externa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71760" y="0"/>
            <a:ext cx="1103376" cy="6858000"/>
            <a:chOff x="3371760" y="0"/>
            <a:chExt cx="1103376" cy="6858000"/>
          </a:xfrm>
        </p:grpSpPr>
        <p:sp>
          <p:nvSpPr>
            <p:cNvPr id="29" name="Freeform 28"/>
            <p:cNvSpPr/>
            <p:nvPr/>
          </p:nvSpPr>
          <p:spPr>
            <a:xfrm>
              <a:off x="3371760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5288053 h 6858000"/>
                <a:gd name="connsiteX3" fmla="*/ 1103376 w 1103376"/>
                <a:gd name="connsiteY3" fmla="*/ 5541037 h 6858000"/>
                <a:gd name="connsiteX4" fmla="*/ 682752 w 1103376"/>
                <a:gd name="connsiteY4" fmla="*/ 5794021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5288053"/>
                  </a:lnTo>
                  <a:lnTo>
                    <a:pt x="1103376" y="5541037"/>
                  </a:lnTo>
                  <a:lnTo>
                    <a:pt x="682752" y="5794021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i="1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  <a:p>
              <a:pPr algn="ctr"/>
              <a:endParaRPr lang="en-IN" dirty="0"/>
            </a:p>
          </p:txBody>
        </p:sp>
        <p:sp>
          <p:nvSpPr>
            <p:cNvPr id="38" name="TextBox 37">
              <a:hlinkClick r:id="rId2" action="ppaction://hlinksldjump"/>
            </p:cNvPr>
            <p:cNvSpPr txBox="1"/>
            <p:nvPr/>
          </p:nvSpPr>
          <p:spPr>
            <a:xfrm>
              <a:off x="4000234" y="5376673"/>
              <a:ext cx="425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3" action="ppaction://hlinksldjump"/>
                </a:rPr>
                <a:t>6</a:t>
              </a:r>
              <a:endParaRPr lang="en-IN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6722" y="0"/>
            <a:ext cx="1103376" cy="6858000"/>
            <a:chOff x="2696722" y="0"/>
            <a:chExt cx="1103376" cy="6858000"/>
          </a:xfrm>
        </p:grpSpPr>
        <p:sp>
          <p:nvSpPr>
            <p:cNvPr id="17" name="Freeform 16"/>
            <p:cNvSpPr/>
            <p:nvPr/>
          </p:nvSpPr>
          <p:spPr>
            <a:xfrm>
              <a:off x="2696722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5288053 h 6858000"/>
                <a:gd name="connsiteX3" fmla="*/ 1103376 w 1103376"/>
                <a:gd name="connsiteY3" fmla="*/ 5541037 h 6858000"/>
                <a:gd name="connsiteX4" fmla="*/ 682752 w 1103376"/>
                <a:gd name="connsiteY4" fmla="*/ 5794021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5288053"/>
                  </a:lnTo>
                  <a:lnTo>
                    <a:pt x="1103376" y="5541037"/>
                  </a:lnTo>
                  <a:lnTo>
                    <a:pt x="682752" y="5794021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i="1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  <a:p>
              <a:pPr algn="ctr"/>
              <a:endParaRPr lang="en-IN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54316" y="5376672"/>
              <a:ext cx="366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4" action="ppaction://hlinksldjump"/>
                </a:rPr>
                <a:t>5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1684" y="0"/>
            <a:ext cx="1103376" cy="6858000"/>
            <a:chOff x="2021684" y="0"/>
            <a:chExt cx="1103376" cy="6858000"/>
          </a:xfrm>
        </p:grpSpPr>
        <p:sp>
          <p:nvSpPr>
            <p:cNvPr id="18" name="Freeform 17"/>
            <p:cNvSpPr/>
            <p:nvPr/>
          </p:nvSpPr>
          <p:spPr>
            <a:xfrm rot="5400000">
              <a:off x="-855628" y="2877312"/>
              <a:ext cx="6858000" cy="1103376"/>
            </a:xfrm>
            <a:custGeom>
              <a:avLst/>
              <a:gdLst>
                <a:gd name="connsiteX0" fmla="*/ 0 w 6858000"/>
                <a:gd name="connsiteY0" fmla="*/ 1103376 h 1103376"/>
                <a:gd name="connsiteX1" fmla="*/ 0 w 6858000"/>
                <a:gd name="connsiteY1" fmla="*/ 420624 h 1103376"/>
                <a:gd name="connsiteX2" fmla="*/ 4166389 w 6858000"/>
                <a:gd name="connsiteY2" fmla="*/ 420624 h 1103376"/>
                <a:gd name="connsiteX3" fmla="*/ 4419373 w 6858000"/>
                <a:gd name="connsiteY3" fmla="*/ 0 h 1103376"/>
                <a:gd name="connsiteX4" fmla="*/ 4672357 w 6858000"/>
                <a:gd name="connsiteY4" fmla="*/ 420624 h 1103376"/>
                <a:gd name="connsiteX5" fmla="*/ 6858000 w 6858000"/>
                <a:gd name="connsiteY5" fmla="*/ 420624 h 1103376"/>
                <a:gd name="connsiteX6" fmla="*/ 6858000 w 6858000"/>
                <a:gd name="connsiteY6" fmla="*/ 1103376 h 110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1103376">
                  <a:moveTo>
                    <a:pt x="0" y="1103376"/>
                  </a:moveTo>
                  <a:lnTo>
                    <a:pt x="0" y="420624"/>
                  </a:lnTo>
                  <a:lnTo>
                    <a:pt x="4166389" y="420624"/>
                  </a:lnTo>
                  <a:lnTo>
                    <a:pt x="4419373" y="0"/>
                  </a:lnTo>
                  <a:lnTo>
                    <a:pt x="4672357" y="420624"/>
                  </a:lnTo>
                  <a:lnTo>
                    <a:pt x="6858000" y="420624"/>
                  </a:lnTo>
                  <a:lnTo>
                    <a:pt x="6858000" y="11033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 smtClean="0"/>
            </a:p>
            <a:p>
              <a:pPr algn="ctr"/>
              <a:endParaRPr lang="en-IN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73372" y="4292186"/>
              <a:ext cx="377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5" action="ppaction://hlinksldjump"/>
                </a:rPr>
                <a:t>4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0741" y="0"/>
            <a:ext cx="1103376" cy="6858000"/>
            <a:chOff x="1340741" y="0"/>
            <a:chExt cx="1103376" cy="6858000"/>
          </a:xfrm>
        </p:grpSpPr>
        <p:sp>
          <p:nvSpPr>
            <p:cNvPr id="19" name="Freeform 18"/>
            <p:cNvSpPr/>
            <p:nvPr/>
          </p:nvSpPr>
          <p:spPr>
            <a:xfrm>
              <a:off x="1340741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3044725 h 6858000"/>
                <a:gd name="connsiteX3" fmla="*/ 1103376 w 1103376"/>
                <a:gd name="connsiteY3" fmla="*/ 3297709 h 6858000"/>
                <a:gd name="connsiteX4" fmla="*/ 682752 w 1103376"/>
                <a:gd name="connsiteY4" fmla="*/ 3550693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3044725"/>
                  </a:lnTo>
                  <a:lnTo>
                    <a:pt x="1103376" y="3297709"/>
                  </a:lnTo>
                  <a:lnTo>
                    <a:pt x="682752" y="3550693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21684" y="3182112"/>
              <a:ext cx="30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Lucida Handwriting" panose="03010101010101010101" pitchFamily="66" charset="0"/>
                  <a:hlinkClick r:id="rId6" action="ppaction://hlinksldjump"/>
                </a:rPr>
                <a:t>3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2751" y="0"/>
            <a:ext cx="1103376" cy="6858000"/>
            <a:chOff x="662751" y="0"/>
            <a:chExt cx="1103376" cy="6858000"/>
          </a:xfrm>
        </p:grpSpPr>
        <p:sp>
          <p:nvSpPr>
            <p:cNvPr id="30" name="Freeform 29"/>
            <p:cNvSpPr/>
            <p:nvPr/>
          </p:nvSpPr>
          <p:spPr>
            <a:xfrm>
              <a:off x="662751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3044725 h 6858000"/>
                <a:gd name="connsiteX3" fmla="*/ 1103376 w 1103376"/>
                <a:gd name="connsiteY3" fmla="*/ 3297709 h 6858000"/>
                <a:gd name="connsiteX4" fmla="*/ 682752 w 1103376"/>
                <a:gd name="connsiteY4" fmla="*/ 3550693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3044725"/>
                  </a:lnTo>
                  <a:lnTo>
                    <a:pt x="1103376" y="3297709"/>
                  </a:lnTo>
                  <a:lnTo>
                    <a:pt x="682752" y="3550693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46646" y="3182112"/>
              <a:ext cx="329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Lucida Handwriting" panose="03010101010101010101" pitchFamily="66" charset="0"/>
                  <a:hlinkClick r:id="rId7" action="ppaction://hlinksldjump"/>
                </a:rPr>
                <a:t>2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3025" y="569749"/>
            <a:ext cx="11618975" cy="1596177"/>
          </a:xfrm>
        </p:spPr>
        <p:txBody>
          <a:bodyPr>
            <a:normAutofit/>
          </a:bodyPr>
          <a:lstStyle/>
          <a:p>
            <a:pPr algn="r"/>
            <a:r>
              <a:rPr lang="en-IN" sz="6000" b="1" u="sng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Task </a:t>
            </a:r>
            <a:r>
              <a:rPr lang="en-IN" sz="6000" b="1" u="sng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3 </a:t>
            </a:r>
            <a:r>
              <a:rPr lang="en-IN" sz="6000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on ethical hacking </a:t>
            </a:r>
            <a:endParaRPr lang="en-IN" sz="60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2176" y="2056198"/>
            <a:ext cx="5047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Task Details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Steps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err="1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Vedio</a:t>
            </a: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 on steps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Screenshot of Process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Screenshot of output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Final report and so on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5949" y="4730496"/>
            <a:ext cx="2401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Presented by: 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Sagar Shrey</a:t>
            </a:r>
          </a:p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Email: 20bec1061@cuchd.in</a:t>
            </a:r>
            <a:endParaRPr lang="en-IN" sz="2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formal Roman" panose="030604020304060B0204" pitchFamily="66" charset="0"/>
            </a:endParaRPr>
          </a:p>
          <a:p>
            <a:r>
              <a:rPr lang="en-IN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Subject: 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Ethical Hacking</a:t>
            </a:r>
            <a:endParaRPr lang="en-IN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formal Roman" panose="030604020304060B0204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5240" y="0"/>
            <a:ext cx="1103376" cy="6858000"/>
            <a:chOff x="-15240" y="0"/>
            <a:chExt cx="1103376" cy="6858000"/>
          </a:xfrm>
        </p:grpSpPr>
        <p:sp>
          <p:nvSpPr>
            <p:cNvPr id="21" name="Freeform 20"/>
            <p:cNvSpPr/>
            <p:nvPr/>
          </p:nvSpPr>
          <p:spPr>
            <a:xfrm>
              <a:off x="-15240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801397 h 6858000"/>
                <a:gd name="connsiteX3" fmla="*/ 1103376 w 1103376"/>
                <a:gd name="connsiteY3" fmla="*/ 1054381 h 6858000"/>
                <a:gd name="connsiteX4" fmla="*/ 682752 w 1103376"/>
                <a:gd name="connsiteY4" fmla="*/ 1307365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801397"/>
                  </a:lnTo>
                  <a:lnTo>
                    <a:pt x="1103376" y="1054381"/>
                  </a:lnTo>
                  <a:lnTo>
                    <a:pt x="682752" y="1307365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8944" y="877824"/>
              <a:ext cx="353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 smtClean="0">
                  <a:latin typeface="Lucida Handwriting" panose="03010101010101010101" pitchFamily="66" charset="0"/>
                  <a:hlinkClick r:id="rId8" action="ppaction://hlinksldjump"/>
                </a:rPr>
                <a:t>1</a:t>
              </a:r>
              <a:endParaRPr lang="en-IN" sz="2000" b="1" dirty="0">
                <a:latin typeface="Lucida Handwriting" panose="030101010101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0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-36575"/>
            <a:ext cx="11448288" cy="1402079"/>
          </a:xfrm>
        </p:spPr>
        <p:txBody>
          <a:bodyPr>
            <a:noAutofit/>
          </a:bodyPr>
          <a:lstStyle/>
          <a:p>
            <a:pPr marL="457200" indent="-457200"/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Task Details</a:t>
            </a:r>
            <a:endParaRPr lang="en-IN" sz="6000" b="1" u="sng" cap="none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mercialScript BT" panose="03030803040807090C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256" y="1670304"/>
            <a:ext cx="44866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In </a:t>
            </a:r>
            <a:r>
              <a:rPr lang="en-IN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  <a:hlinkClick r:id="rId2"/>
              </a:rPr>
              <a:t>http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  <a:hlinkClick r:id="rId2"/>
              </a:rPr>
              <a:t>://testasp.vulnweb.com</a:t>
            </a:r>
            <a:r>
              <a:rPr lang="en-IN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  <a:hlinkClick r:id="rId2"/>
              </a:rPr>
              <a:t>/</a:t>
            </a:r>
            <a:r>
              <a:rPr lang="en-IN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 we have to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Explore the website and try to find vulnerabilities in the website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and to report it</a:t>
            </a:r>
            <a:endParaRPr lang="en-IN" sz="2400" dirty="0" smtClean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3" action="ppaction://hlinksldjump"/>
              </a:rPr>
              <a:t>1</a:t>
            </a:r>
            <a:r>
              <a:rPr lang="en-IN" baseline="30000" dirty="0" smtClean="0">
                <a:hlinkClick r:id="rId3" action="ppaction://hlinksldjump"/>
              </a:rPr>
              <a:t>st</a:t>
            </a:r>
            <a:r>
              <a:rPr lang="en-IN" dirty="0" smtClean="0">
                <a:hlinkClick r:id="rId3" action="ppaction://hlinksldjump"/>
              </a:rPr>
              <a:t>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4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Steps to Follow</a:t>
            </a:r>
            <a:endParaRPr lang="en-IN" sz="6000" cap="none" dirty="0"/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1: Visit 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  <a:hlinkClick r:id="rId3"/>
              </a:rPr>
              <a:t>http://testasp.vulnweb.com/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2: On the top menu you will find a search option.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3: Click on it and you will be prompted with the Search box.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4: You can intercept the request in Burp Suite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5: Now you can find different payloads for XSS.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6: Send the request to the intruder and paste all the payloads.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Step 7: Try to find a successful payload for XSS.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97537"/>
            <a:ext cx="10364451" cy="1645918"/>
          </a:xfrm>
        </p:spPr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Video on steps of Task</a:t>
            </a:r>
            <a:endParaRPr lang="en-IN" sz="6000" cap="none" dirty="0"/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4" action="ppaction://hlinksldjump"/>
              </a:rPr>
              <a:t>1</a:t>
            </a:r>
            <a:r>
              <a:rPr lang="en-IN" baseline="30000" dirty="0" smtClean="0">
                <a:hlinkClick r:id="rId4" action="ppaction://hlinksldjump"/>
              </a:rPr>
              <a:t>st</a:t>
            </a:r>
            <a:r>
              <a:rPr lang="en-IN" dirty="0" smtClean="0">
                <a:hlinkClick r:id="rId4" action="ppaction://hlinksldjump"/>
              </a:rPr>
              <a:t> Page</a:t>
            </a:r>
            <a:endParaRPr lang="en-IN" dirty="0"/>
          </a:p>
        </p:txBody>
      </p:sp>
      <p:pic>
        <p:nvPicPr>
          <p:cNvPr id="7" name="Screen Recording (14-08-2021 11-53-51)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6192" y="1515081"/>
            <a:ext cx="8753856" cy="4922332"/>
          </a:xfrm>
        </p:spPr>
      </p:pic>
    </p:spTree>
    <p:extLst>
      <p:ext uri="{BB962C8B-B14F-4D97-AF65-F5344CB8AC3E}">
        <p14:creationId xmlns:p14="http://schemas.microsoft.com/office/powerpoint/2010/main" val="60802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12746"/>
          </a:xfrm>
        </p:spPr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Screenshot of process</a:t>
            </a:r>
            <a:endParaRPr lang="en-IN" sz="6000" dirty="0"/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1" y="1652534"/>
            <a:ext cx="8730565" cy="4908547"/>
          </a:xfrm>
        </p:spPr>
      </p:pic>
    </p:spTree>
    <p:extLst>
      <p:ext uri="{BB962C8B-B14F-4D97-AF65-F5344CB8AC3E}">
        <p14:creationId xmlns:p14="http://schemas.microsoft.com/office/powerpoint/2010/main" val="16326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Screenshot of output</a:t>
            </a:r>
            <a:endParaRPr lang="en-IN" sz="60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9" y="1885592"/>
            <a:ext cx="8316037" cy="4675489"/>
          </a:xfrm>
        </p:spPr>
      </p:pic>
    </p:spTree>
    <p:extLst>
      <p:ext uri="{BB962C8B-B14F-4D97-AF65-F5344CB8AC3E}">
        <p14:creationId xmlns:p14="http://schemas.microsoft.com/office/powerpoint/2010/main" val="30377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My report in this task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N" sz="2400" cap="none" dirty="0" smtClean="0">
                <a:solidFill>
                  <a:schemeClr val="accent4">
                    <a:lumMod val="50000"/>
                  </a:schemeClr>
                </a:solidFill>
              </a:rPr>
              <a:t>Domain:</a:t>
            </a:r>
            <a:r>
              <a:rPr lang="en-US" dirty="0"/>
              <a:t> </a:t>
            </a:r>
            <a:r>
              <a:rPr lang="en-IN" dirty="0" smtClean="0">
                <a:solidFill>
                  <a:schemeClr val="accent4">
                    <a:lumMod val="50000"/>
                  </a:schemeClr>
                </a:solidFill>
              </a:rPr>
              <a:t>http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://testasp.vulnweb.com/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Windows 11, following </a:t>
            </a:r>
            <a:r>
              <a:rPr lang="en-US" sz="2400" cap="none" dirty="0" err="1" smtClean="0">
                <a:solidFill>
                  <a:schemeClr val="accent4">
                    <a:lumMod val="50000"/>
                  </a:schemeClr>
                </a:solidFill>
              </a:rPr>
              <a:t>url</a:t>
            </a:r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400" cap="none" dirty="0" err="1" smtClean="0">
                <a:solidFill>
                  <a:schemeClr val="accent4">
                    <a:lumMod val="50000"/>
                  </a:schemeClr>
                </a:solidFill>
              </a:rPr>
              <a:t>wifi</a:t>
            </a:r>
            <a:endParaRPr lang="en-US" sz="2400" cap="none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Description: Cross site scripting can lead to stealing our user data and cookies and it can be harmful for our website.</a:t>
            </a: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Mitigation: If we want to prevent our website to be vulnerable of cross site scripting then we can just enable </a:t>
            </a:r>
            <a:r>
              <a:rPr lang="en-US" sz="2400" cap="none" dirty="0" err="1" smtClean="0">
                <a:solidFill>
                  <a:schemeClr val="accent4">
                    <a:lumMod val="50000"/>
                  </a:schemeClr>
                </a:solidFill>
              </a:rPr>
              <a:t>nonscript</a:t>
            </a:r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 on browser.</a:t>
            </a: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Steps, videos and screenshots are already presented in the previous slides. </a:t>
            </a:r>
          </a:p>
          <a:p>
            <a:endParaRPr lang="en-US" sz="2400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Acknowledgement</a:t>
            </a:r>
            <a:endParaRPr lang="en-IN" sz="60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i="1" cap="none" dirty="0" smtClean="0">
                <a:solidFill>
                  <a:srgbClr val="002060"/>
                </a:solidFill>
                <a:latin typeface="Lucida Handwriting" panose="03010101010101010101" pitchFamily="66" charset="0"/>
              </a:rPr>
              <a:t>I would like to express my special thanks of gratitude to my </a:t>
            </a:r>
            <a:r>
              <a:rPr lang="en-US" sz="2400" i="1" cap="none" dirty="0" err="1" smtClean="0">
                <a:solidFill>
                  <a:srgbClr val="002060"/>
                </a:solidFill>
                <a:latin typeface="Lucida Handwriting" panose="03010101010101010101" pitchFamily="66" charset="0"/>
              </a:rPr>
              <a:t>teacherwho</a:t>
            </a:r>
            <a:r>
              <a:rPr lang="en-US" sz="2400" i="1" cap="none" dirty="0" smtClean="0">
                <a:solidFill>
                  <a:srgbClr val="002060"/>
                </a:solidFill>
                <a:latin typeface="Lucida Handwriting" panose="03010101010101010101" pitchFamily="66" charset="0"/>
              </a:rPr>
              <a:t> gave me the golden opportunity to do this wonderful task on the Internship of ethical hacking, which also helped me in doing a lot of research and I came to know about so many new things I am really thankful to him .</a:t>
            </a:r>
            <a:endParaRPr lang="en-IN" sz="2400" i="1" cap="none" dirty="0">
              <a:solidFill>
                <a:srgbClr val="00206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5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783</TotalTime>
  <Words>176</Words>
  <Application>Microsoft Office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Chiller</vt:lpstr>
      <vt:lpstr>CommercialScript BT</vt:lpstr>
      <vt:lpstr>Informal Roman</vt:lpstr>
      <vt:lpstr>Lucida Handwriting</vt:lpstr>
      <vt:lpstr>Tw Cen MT</vt:lpstr>
      <vt:lpstr>Wingdings</vt:lpstr>
      <vt:lpstr>Droplet</vt:lpstr>
      <vt:lpstr>Task 3 on ethical hacking </vt:lpstr>
      <vt:lpstr>Task Details</vt:lpstr>
      <vt:lpstr>Steps to Follow</vt:lpstr>
      <vt:lpstr>Video on steps of Task</vt:lpstr>
      <vt:lpstr>Screenshot of process</vt:lpstr>
      <vt:lpstr>Screenshot of output</vt:lpstr>
      <vt:lpstr>My report in this task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Word</dc:title>
  <dc:creator>Sagar Shrey</dc:creator>
  <cp:lastModifiedBy>Sagar Shrey</cp:lastModifiedBy>
  <cp:revision>36</cp:revision>
  <dcterms:created xsi:type="dcterms:W3CDTF">2021-07-06T21:27:58Z</dcterms:created>
  <dcterms:modified xsi:type="dcterms:W3CDTF">2021-08-14T07:24:37Z</dcterms:modified>
</cp:coreProperties>
</file>